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34" autoAdjust="0"/>
  </p:normalViewPr>
  <p:slideViewPr>
    <p:cSldViewPr>
      <p:cViewPr varScale="1">
        <p:scale>
          <a:sx n="73" d="100"/>
          <a:sy n="73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DE1B-36A3-4E74-9EC0-B71198488B64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777B0-C2B5-4C54-B098-D4EA054363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5CC6B-2498-4324-BFAA-A7156A0642B2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C8666-394A-4763-87C6-0A71B36172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Personal Narrative</a:t>
            </a:r>
          </a:p>
          <a:p>
            <a:r>
              <a:rPr lang="en-US" dirty="0" smtClean="0"/>
              <a:t>-Character</a:t>
            </a:r>
            <a:r>
              <a:rPr lang="en-US" baseline="0" dirty="0" smtClean="0"/>
              <a:t> Stories</a:t>
            </a:r>
          </a:p>
          <a:p>
            <a:r>
              <a:rPr lang="en-US" baseline="0" dirty="0" smtClean="0"/>
              <a:t>-About events in our lives</a:t>
            </a:r>
          </a:p>
          <a:p>
            <a:r>
              <a:rPr lang="en-US" baseline="0" dirty="0" smtClean="0"/>
              <a:t>-About what we do</a:t>
            </a:r>
          </a:p>
          <a:p>
            <a:endParaRPr lang="en-US" baseline="0" dirty="0" smtClean="0"/>
          </a:p>
          <a:p>
            <a:r>
              <a:rPr lang="en-US" baseline="0" dirty="0" smtClean="0"/>
              <a:t>Examination of theme</a:t>
            </a:r>
          </a:p>
          <a:p>
            <a:r>
              <a:rPr lang="en-US" baseline="0" dirty="0" smtClean="0"/>
              <a:t>-based on materials students explore</a:t>
            </a:r>
          </a:p>
          <a:p>
            <a:r>
              <a:rPr lang="en-US" baseline="0" dirty="0" smtClean="0"/>
              <a:t>-facilitates research and organization skills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C8666-394A-4763-87C6-0A71B36172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858ED8-63D3-4A4A-9B3C-CF10377F0822}" type="slidenum">
              <a:rPr lang="en-US"/>
              <a:pPr/>
              <a:t>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FBD46-F75C-402A-B8C3-385E9D04B56D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953411-4145-46BA-B40C-3E85A25C9156}" type="slidenum">
              <a:rPr lang="en-US"/>
              <a:pPr/>
              <a:t>5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C8666-394A-4763-87C6-0A71B361726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EBF46E-ACF7-4B42-9B31-5FF752798F0E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7F0F180-B2EE-40C4-99E7-0DFCD3017A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99060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Digital Stories &amp;Photo Story 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What is digital storytelling?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Classroom Integration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Student Samples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Digital Cameras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Scavenger Hunt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Copyright &amp; Creative Commons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Create YOUR Digital STORY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200" dirty="0" smtClean="0"/>
              <a:t>Movie Premieres Created by YOU!</a:t>
            </a:r>
            <a:endParaRPr lang="en-US" sz="3200" dirty="0"/>
          </a:p>
        </p:txBody>
      </p:sp>
      <p:pic>
        <p:nvPicPr>
          <p:cNvPr id="1027" name="Picture 3" descr="C:\Program Files\Microsoft Office\Media\CntCD1\ClipArt2\j023209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524000"/>
            <a:ext cx="2450471" cy="22633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Types:</a:t>
            </a:r>
          </a:p>
          <a:p>
            <a:r>
              <a:rPr lang="en-US" dirty="0" smtClean="0"/>
              <a:t>Personal Narrative</a:t>
            </a:r>
          </a:p>
          <a:p>
            <a:r>
              <a:rPr lang="en-US" dirty="0" smtClean="0"/>
              <a:t>Examination of theme or event</a:t>
            </a:r>
          </a:p>
          <a:p>
            <a:r>
              <a:rPr lang="en-US" dirty="0" smtClean="0"/>
              <a:t>To Inform or Instruct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Combining the art of telling stories with some mixture of digital graphics, text, recorded audio narration, video and music to present information on a specific topic.</a:t>
            </a:r>
          </a:p>
          <a:p>
            <a:r>
              <a:rPr lang="en-US" dirty="0" smtClean="0"/>
              <a:t>Revolve around a theme and often contain a particular viewpoint; stories are typically just a few minutes long.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763000" cy="990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Stories Created by Teachers Can Serve: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latin typeface="Verdana" pitchFamily="34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772400" cy="4876800"/>
          </a:xfrm>
        </p:spPr>
        <p:txBody>
          <a:bodyPr/>
          <a:lstStyle/>
          <a:p>
            <a:pPr eaLnBrk="1" hangingPunct="1"/>
            <a:r>
              <a:rPr lang="en-US" b="0" dirty="0" smtClean="0"/>
              <a:t>As a Lesson Hook</a:t>
            </a:r>
          </a:p>
          <a:p>
            <a:pPr eaLnBrk="1" hangingPunct="1"/>
            <a:r>
              <a:rPr lang="en-US" b="0" dirty="0" smtClean="0"/>
              <a:t>As a Way to Integrate Multimedia into the Curriculum  </a:t>
            </a:r>
          </a:p>
          <a:p>
            <a:pPr eaLnBrk="1" hangingPunct="1"/>
            <a:r>
              <a:rPr lang="en-US" b="0" dirty="0" smtClean="0"/>
              <a:t>As a Way to Make Difficult Content More Understandable</a:t>
            </a:r>
          </a:p>
          <a:p>
            <a:pPr eaLnBrk="1" hangingPunct="1"/>
            <a:r>
              <a:rPr lang="en-US" b="0" dirty="0" smtClean="0"/>
              <a:t>To Facilitate Classroom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Discussion</a:t>
            </a:r>
          </a:p>
        </p:txBody>
      </p:sp>
      <p:pic>
        <p:nvPicPr>
          <p:cNvPr id="3077" name="Picture 5" descr="C:\Documents and Settings\Administrator.2SDL741\Local Settings\Temporary Internet Files\Content.IE5\N96FXHYY\MPj043954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009136"/>
            <a:ext cx="4267200" cy="284886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latin typeface="Verdana" pitchFamily="34" charset="0"/>
              </a:rPr>
              <a:t>An Effective Learning Tool for Students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4200" y="1676400"/>
            <a:ext cx="3429000" cy="4953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b="0" dirty="0" smtClean="0"/>
              <a:t>Research Skills</a:t>
            </a:r>
          </a:p>
          <a:p>
            <a:pPr eaLnBrk="1" hangingPunct="1"/>
            <a:r>
              <a:rPr lang="en-US" sz="2800" b="0" dirty="0" smtClean="0"/>
              <a:t>Writing Skills</a:t>
            </a:r>
          </a:p>
          <a:p>
            <a:pPr eaLnBrk="1" hangingPunct="1"/>
            <a:r>
              <a:rPr lang="en-US" sz="2800" b="0" dirty="0" smtClean="0"/>
              <a:t>Organization Skills</a:t>
            </a:r>
          </a:p>
          <a:p>
            <a:pPr eaLnBrk="1" hangingPunct="1"/>
            <a:r>
              <a:rPr lang="en-US" sz="2800" b="0" dirty="0" smtClean="0"/>
              <a:t>Technology Skills</a:t>
            </a:r>
          </a:p>
          <a:p>
            <a:pPr eaLnBrk="1" hangingPunct="1"/>
            <a:r>
              <a:rPr lang="en-US" sz="2800" b="0" dirty="0" smtClean="0"/>
              <a:t>Presentation Skills</a:t>
            </a:r>
          </a:p>
          <a:p>
            <a:pPr eaLnBrk="1" hangingPunct="1"/>
            <a:r>
              <a:rPr lang="en-US" sz="2800" b="0" dirty="0" smtClean="0"/>
              <a:t>Interview Skills</a:t>
            </a:r>
          </a:p>
          <a:p>
            <a:pPr eaLnBrk="1" hangingPunct="1"/>
            <a:r>
              <a:rPr lang="en-US" sz="2800" b="0" dirty="0" smtClean="0"/>
              <a:t>Interpersonal Skills</a:t>
            </a:r>
          </a:p>
          <a:p>
            <a:pPr eaLnBrk="1" hangingPunct="1"/>
            <a:r>
              <a:rPr lang="en-US" sz="2800" b="0" dirty="0" smtClean="0"/>
              <a:t>Problem-Solving Skills</a:t>
            </a:r>
          </a:p>
          <a:p>
            <a:pPr eaLnBrk="1" hangingPunct="1"/>
            <a:r>
              <a:rPr lang="en-US" sz="2800" b="0" dirty="0" smtClean="0"/>
              <a:t>Assessment Skills</a:t>
            </a:r>
          </a:p>
          <a:p>
            <a:pPr eaLnBrk="1" hangingPunct="1"/>
            <a:endParaRPr lang="en-US" sz="2800" b="0" dirty="0" smtClean="0"/>
          </a:p>
          <a:p>
            <a:pPr eaLnBrk="1" hangingPunct="1"/>
            <a:endParaRPr lang="en-US" sz="2000" b="0" dirty="0" smtClean="0"/>
          </a:p>
        </p:txBody>
      </p:sp>
      <p:pic>
        <p:nvPicPr>
          <p:cNvPr id="2050" name="Picture 2" descr="C:\Program Files\Microsoft Office\Media\CntCD1\ClipArt3\j02390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648200"/>
            <a:ext cx="1808683" cy="1486814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ntCD1\ClipArt6\j0297243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81200"/>
            <a:ext cx="1447800" cy="1447800"/>
          </a:xfrm>
          <a:prstGeom prst="rect">
            <a:avLst/>
          </a:prstGeom>
          <a:noFill/>
        </p:spPr>
      </p:pic>
      <p:pic>
        <p:nvPicPr>
          <p:cNvPr id="2053" name="Picture 5" descr="C:\Program Files\Microsoft Office\Media\CntCD1\ClipArt3\j0233962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600200"/>
            <a:ext cx="2430855" cy="2370499"/>
          </a:xfrm>
          <a:prstGeom prst="rect">
            <a:avLst/>
          </a:prstGeom>
          <a:noFill/>
        </p:spPr>
      </p:pic>
      <p:pic>
        <p:nvPicPr>
          <p:cNvPr id="2058" name="Picture 10" descr="C:\Program Files\Microsoft Office\Media\CntCD1\ClipArt1\j0174133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572000"/>
            <a:ext cx="1822399" cy="18013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istrator.2SDL741\Local Settings\Temporary Internet Files\Content.IE5\N96FXHYY\MPj043932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4" y="2971800"/>
            <a:ext cx="5000625" cy="3886200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pitchFamily="34" charset="0"/>
              </a:rPr>
              <a:t>Student Literacy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772400" cy="3048000"/>
          </a:xfrm>
        </p:spPr>
        <p:txBody>
          <a:bodyPr/>
          <a:lstStyle/>
          <a:p>
            <a:pPr eaLnBrk="1" hangingPunct="1"/>
            <a:r>
              <a:rPr lang="en-US" b="0" dirty="0" smtClean="0"/>
              <a:t>Digital Literacy</a:t>
            </a:r>
          </a:p>
          <a:p>
            <a:pPr eaLnBrk="1" hangingPunct="1"/>
            <a:r>
              <a:rPr lang="en-US" b="0" dirty="0" smtClean="0"/>
              <a:t>Global Literacy</a:t>
            </a:r>
          </a:p>
          <a:p>
            <a:pPr eaLnBrk="1" hangingPunct="1"/>
            <a:r>
              <a:rPr lang="en-US" b="0" dirty="0" smtClean="0"/>
              <a:t>Technology Literacy</a:t>
            </a:r>
          </a:p>
          <a:p>
            <a:pPr eaLnBrk="1" hangingPunct="1"/>
            <a:r>
              <a:rPr lang="en-US" b="0" dirty="0" smtClean="0"/>
              <a:t>Visual Literacy</a:t>
            </a:r>
          </a:p>
          <a:p>
            <a:pPr eaLnBrk="1" hangingPunct="1"/>
            <a:r>
              <a:rPr lang="en-US" b="0" dirty="0" smtClean="0"/>
              <a:t>Information Literacy</a:t>
            </a:r>
            <a:endParaRPr lang="en-US" sz="2400" b="0" dirty="0" smtClean="0"/>
          </a:p>
          <a:p>
            <a:pPr eaLnBrk="1" hangingPunct="1"/>
            <a:endParaRPr lang="en-US" sz="2000" b="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Scavenger Hunt Choices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Geometric Shapes</a:t>
            </a:r>
          </a:p>
          <a:p>
            <a:pPr lvl="1"/>
            <a:r>
              <a:rPr lang="en-US" dirty="0" smtClean="0"/>
              <a:t>Explore the school</a:t>
            </a:r>
          </a:p>
          <a:p>
            <a:pPr lvl="1"/>
            <a:r>
              <a:rPr lang="en-US" dirty="0" smtClean="0"/>
              <a:t>Looking for spheres, cylinders, rectangular prisms, cubes, pyramids, and cones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4844900" y="1589567"/>
            <a:ext cx="4070499" cy="4572000"/>
          </a:xfrm>
        </p:spPr>
        <p:txBody>
          <a:bodyPr/>
          <a:lstStyle/>
          <a:p>
            <a:pPr lvl="1"/>
            <a:r>
              <a:rPr lang="en-US" dirty="0" smtClean="0"/>
              <a:t>Day in the Life of a Student</a:t>
            </a:r>
          </a:p>
          <a:p>
            <a:pPr lvl="2"/>
            <a:r>
              <a:rPr lang="en-US" dirty="0" smtClean="0"/>
              <a:t>Explore the school</a:t>
            </a:r>
          </a:p>
          <a:p>
            <a:pPr lvl="2"/>
            <a:r>
              <a:rPr lang="en-US" dirty="0" smtClean="0"/>
              <a:t>Take photos that would describe a day in the life of a student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131</TotalTime>
  <Words>248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Digital Stories &amp;Photo Story Agenda</vt:lpstr>
      <vt:lpstr>Classroom Integration</vt:lpstr>
      <vt:lpstr>Stories Created by Teachers Can Serve: </vt:lpstr>
      <vt:lpstr>An Effective Learning Tool for Students</vt:lpstr>
      <vt:lpstr>Student Literacy</vt:lpstr>
      <vt:lpstr>Scavenger Hunt Choices</vt:lpstr>
    </vt:vector>
  </TitlesOfParts>
  <Company>RRISD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Story Agenda</dc:title>
  <dc:creator>Administrator</dc:creator>
  <cp:lastModifiedBy>109lundiee</cp:lastModifiedBy>
  <cp:revision>22</cp:revision>
  <dcterms:created xsi:type="dcterms:W3CDTF">2009-06-15T02:38:01Z</dcterms:created>
  <dcterms:modified xsi:type="dcterms:W3CDTF">2010-05-11T13:47:19Z</dcterms:modified>
</cp:coreProperties>
</file>